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FFCCCC"/>
    <a:srgbClr val="FF9999"/>
    <a:srgbClr val="F2F2F2"/>
    <a:srgbClr val="9C9734"/>
    <a:srgbClr val="F3F0F6"/>
    <a:srgbClr val="006600"/>
    <a:srgbClr val="C3F3D2"/>
    <a:srgbClr val="E6FA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8" autoAdjust="0"/>
  </p:normalViewPr>
  <p:slideViewPr>
    <p:cSldViewPr>
      <p:cViewPr>
        <p:scale>
          <a:sx n="85" d="100"/>
          <a:sy n="85" d="100"/>
        </p:scale>
        <p:origin x="-3210" y="-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30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744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439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30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76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7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4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366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8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2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04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443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06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06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20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43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80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4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2656" y="7164288"/>
            <a:ext cx="6264696" cy="1008112"/>
          </a:xfrm>
          <a:prstGeom prst="rect">
            <a:avLst/>
          </a:prstGeom>
          <a:noFill/>
          <a:ln w="28575" algn="ctr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 smtClean="0">
                <a:ln w="1905"/>
                <a:solidFill>
                  <a:srgbClr val="FF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Body &amp; Soul</a:t>
            </a:r>
            <a:endParaRPr lang="en-US" altLang="ko-KR" sz="2400" b="1" dirty="0">
              <a:ln w="1905"/>
              <a:solidFill>
                <a:srgbClr val="FF99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358716"/>
              </p:ext>
            </p:extLst>
          </p:nvPr>
        </p:nvGraphicFramePr>
        <p:xfrm>
          <a:off x="116632" y="899592"/>
          <a:ext cx="6624737" cy="10321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91691"/>
                <a:gridCol w="5433046"/>
              </a:tblGrid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Концепция</a:t>
                      </a:r>
                      <a:endParaRPr lang="ko-KR" altLang="en-US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ko-KR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Доступная по цене линия на основе натуральных ингредиентов не только обеспечит превосходный уход за кожей изо дня в день, но и согреет Вашу душу, расслабляя и даря невероятно чарующие запахи экзотических цветов и фруктов. Позаботьтесь о Вашем теле и душе!</a:t>
                      </a:r>
                      <a:endParaRPr lang="en-US" altLang="ko-KR" sz="105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 &amp; Soul 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192" y="1979712"/>
            <a:ext cx="1363853" cy="27397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Petit Milk</a:t>
            </a:r>
            <a:endParaRPr lang="ko-KR" altLang="en-US" sz="1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4487253"/>
              </p:ext>
            </p:extLst>
          </p:nvPr>
        </p:nvGraphicFramePr>
        <p:xfrm>
          <a:off x="194204" y="3339417"/>
          <a:ext cx="2016224" cy="1362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504056"/>
                <a:gridCol w="648072"/>
              </a:tblGrid>
              <a:tr h="16201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Гель для душа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6,000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Лосьон для тела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6,000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err="1" smtClean="0">
                          <a:latin typeface="Ebrima" pitchFamily="2" charset="0"/>
                          <a:cs typeface="Ebrima" pitchFamily="2" charset="0"/>
                        </a:rPr>
                        <a:t>Скраб</a:t>
                      </a:r>
                      <a:r>
                        <a:rPr lang="ru-RU" altLang="ko-KR" sz="900" baseline="0" dirty="0" smtClean="0">
                          <a:latin typeface="Ebrima" pitchFamily="2" charset="0"/>
                          <a:cs typeface="Ebrima" pitchFamily="2" charset="0"/>
                        </a:rPr>
                        <a:t> для тела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200ml</a:t>
                      </a:r>
                      <a:endParaRPr lang="ko-KR" altLang="en-US" sz="9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7,000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234026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err="1" smtClean="0">
                          <a:latin typeface="Ebrima" pitchFamily="2" charset="0"/>
                          <a:cs typeface="Ebrima" pitchFamily="2" charset="0"/>
                        </a:rPr>
                        <a:t>Мист</a:t>
                      </a:r>
                      <a:r>
                        <a:rPr lang="ru-RU" altLang="ko-KR" sz="900" baseline="0" dirty="0" smtClean="0">
                          <a:latin typeface="Ebrima" pitchFamily="2" charset="0"/>
                          <a:cs typeface="Ebrima" pitchFamily="2" charset="0"/>
                        </a:rPr>
                        <a:t> для тела</a:t>
                      </a:r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 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70ml</a:t>
                      </a:r>
                      <a:endParaRPr lang="ko-KR" altLang="en-US" sz="9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6,000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1210768"/>
              </p:ext>
            </p:extLst>
          </p:nvPr>
        </p:nvGraphicFramePr>
        <p:xfrm>
          <a:off x="2764001" y="3367503"/>
          <a:ext cx="1915609" cy="1350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504056"/>
                <a:gridCol w="547457"/>
              </a:tblGrid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Гель для душа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6,000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Лосьон для тела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6,000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err="1" smtClean="0">
                          <a:latin typeface="Ebrima" pitchFamily="2" charset="0"/>
                          <a:cs typeface="Ebrima" pitchFamily="2" charset="0"/>
                        </a:rPr>
                        <a:t>Мист</a:t>
                      </a:r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 для тела 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70ml</a:t>
                      </a:r>
                      <a:endParaRPr lang="ko-KR" altLang="en-US" sz="9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6,000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pic>
        <p:nvPicPr>
          <p:cNvPr id="32" name="그림 31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904" y="2645007"/>
            <a:ext cx="454009" cy="1103163"/>
          </a:xfrm>
          <a:prstGeom prst="rect">
            <a:avLst/>
          </a:prstGeom>
        </p:spPr>
      </p:pic>
      <p:pic>
        <p:nvPicPr>
          <p:cNvPr id="34" name="그림 33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0220" y="2645008"/>
            <a:ext cx="454811" cy="1134904"/>
          </a:xfrm>
          <a:prstGeom prst="rect">
            <a:avLst/>
          </a:prstGeom>
        </p:spPr>
      </p:pic>
      <p:pic>
        <p:nvPicPr>
          <p:cNvPr id="45" name="그림 44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2056" y="2584236"/>
            <a:ext cx="321226" cy="1195675"/>
          </a:xfrm>
          <a:prstGeom prst="rect">
            <a:avLst/>
          </a:prstGeom>
        </p:spPr>
      </p:pic>
      <p:pic>
        <p:nvPicPr>
          <p:cNvPr id="46" name="그림 45" descr="화면 캡처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781" y="2081618"/>
            <a:ext cx="521749" cy="1285885"/>
          </a:xfrm>
          <a:prstGeom prst="rect">
            <a:avLst/>
          </a:prstGeom>
        </p:spPr>
      </p:pic>
      <p:pic>
        <p:nvPicPr>
          <p:cNvPr id="47" name="그림 46" descr="화면 캡처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7245" y="2097183"/>
            <a:ext cx="506651" cy="1254753"/>
          </a:xfrm>
          <a:prstGeom prst="rect">
            <a:avLst/>
          </a:prstGeom>
        </p:spPr>
      </p:pic>
      <p:pic>
        <p:nvPicPr>
          <p:cNvPr id="48" name="그림 47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23" y="2072092"/>
            <a:ext cx="520488" cy="1260557"/>
          </a:xfrm>
          <a:prstGeom prst="rect">
            <a:avLst/>
          </a:prstGeom>
        </p:spPr>
      </p:pic>
      <p:pic>
        <p:nvPicPr>
          <p:cNvPr id="49" name="그림 48" descr="화면 캡처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51" y="2044600"/>
            <a:ext cx="516969" cy="1282245"/>
          </a:xfrm>
          <a:prstGeom prst="rect">
            <a:avLst/>
          </a:prstGeom>
        </p:spPr>
      </p:pic>
      <p:pic>
        <p:nvPicPr>
          <p:cNvPr id="50" name="그림 49" descr="화면 캡처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236" y="2081618"/>
            <a:ext cx="552403" cy="1251031"/>
          </a:xfrm>
          <a:prstGeom prst="rect">
            <a:avLst/>
          </a:prstGeom>
        </p:spPr>
      </p:pic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0244518"/>
              </p:ext>
            </p:extLst>
          </p:nvPr>
        </p:nvGraphicFramePr>
        <p:xfrm>
          <a:off x="5013176" y="3923928"/>
          <a:ext cx="1792253" cy="1350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740"/>
                <a:gridCol w="504056"/>
                <a:gridCol w="547457"/>
              </a:tblGrid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Гель для душа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8,500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Лосьон для тела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8,500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err="1" smtClean="0">
                          <a:latin typeface="Ebrima" pitchFamily="2" charset="0"/>
                          <a:cs typeface="Ebrima" pitchFamily="2" charset="0"/>
                        </a:rPr>
                        <a:t>Мист</a:t>
                      </a:r>
                      <a:r>
                        <a:rPr lang="ru-RU" altLang="ko-KR" sz="900" dirty="0" smtClean="0">
                          <a:latin typeface="Ebrima" pitchFamily="2" charset="0"/>
                          <a:cs typeface="Ebrima" pitchFamily="2" charset="0"/>
                        </a:rPr>
                        <a:t> для тела 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70ml</a:t>
                      </a:r>
                      <a:endParaRPr lang="ko-KR" altLang="en-US" sz="9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Ebrima" pitchFamily="2" charset="0"/>
                          <a:cs typeface="Ebrima" pitchFamily="2" charset="0"/>
                        </a:rPr>
                        <a:t>7,500</a:t>
                      </a:r>
                      <a:endParaRPr lang="ko-KR" altLang="en-US" sz="9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002202" y="3212460"/>
            <a:ext cx="1798572" cy="240378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Package Renewal Expected </a:t>
            </a:r>
            <a:endParaRPr lang="ko-KR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596" y="4949757"/>
            <a:ext cx="945105" cy="7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7" y="6039591"/>
            <a:ext cx="693197" cy="8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552" y="6195316"/>
            <a:ext cx="793230" cy="7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92348" y="5723997"/>
            <a:ext cx="2300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Основной ингредиент: экстракт </a:t>
            </a:r>
            <a:r>
              <a:rPr lang="ru-RU" altLang="ko-KR" sz="10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плюмерии</a:t>
            </a:r>
            <a:r>
              <a:rPr lang="ru-RU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– тропического цветущего дерева.</a:t>
            </a:r>
          </a:p>
          <a:p>
            <a:pPr algn="just"/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Поскольку в цветках </a:t>
            </a:r>
            <a:r>
              <a:rPr lang="ru-RU" altLang="ko-KR" sz="1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плюмерии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нет нектара, растение использует </a:t>
            </a:r>
            <a:r>
              <a:rPr lang="ru-RU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свой 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изумительный </a:t>
            </a:r>
            <a:r>
              <a:rPr lang="ru-RU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аромат как хитрость. Насекомые, привлеченные этим запахом, опыляют цветы, однако в 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поисках </a:t>
            </a:r>
            <a:r>
              <a:rPr lang="ru-RU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нектара 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остаются ни с чем. Используется для придания неповторимого аромата средствам по уходу за кожей, свечам и т.д.</a:t>
            </a:r>
            <a:endParaRPr lang="ko-KR" altLang="en-US" sz="1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8" name="그림 57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58" y="4843391"/>
            <a:ext cx="1025295" cy="88060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316127" y="4887970"/>
            <a:ext cx="965172" cy="46031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100" b="1" dirty="0" smtClean="0">
                <a:solidFill>
                  <a:srgbClr val="FF9999"/>
                </a:solidFill>
                <a:latin typeface="Arial" pitchFamily="34" charset="0"/>
                <a:cs typeface="Arial" pitchFamily="34" charset="0"/>
              </a:rPr>
              <a:t>Гладкость и увлажнение</a:t>
            </a:r>
            <a:endParaRPr lang="ko-KR" altLang="en-US" sz="1100" b="1" dirty="0" smtClean="0">
              <a:solidFill>
                <a:srgbClr val="FF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59807" y="4843391"/>
            <a:ext cx="2368787" cy="4145526"/>
          </a:xfrm>
          <a:prstGeom prst="rect">
            <a:avLst/>
          </a:prstGeom>
          <a:ln w="28575">
            <a:solidFill>
              <a:srgbClr val="FF9999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5135" y="7596336"/>
            <a:ext cx="2227761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Текстура: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легкая, нелипкая, увлажняющего типа.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Аромат: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экзотический цветочный аромат </a:t>
            </a:r>
            <a:r>
              <a:rPr lang="ru-RU" altLang="ko-KR" sz="1000" dirty="0" err="1" smtClean="0">
                <a:latin typeface="Arial" pitchFamily="34" charset="0"/>
                <a:cs typeface="Arial" pitchFamily="34" charset="0"/>
              </a:rPr>
              <a:t>плюмерии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Дополнительные ингредиенты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экстракт гибискуса, масло ши, масло </a:t>
            </a:r>
            <a:r>
              <a:rPr lang="ru-RU" altLang="ko-KR" sz="1000" dirty="0" err="1" smtClean="0">
                <a:latin typeface="Arial" pitchFamily="34" charset="0"/>
                <a:cs typeface="Arial" pitchFamily="34" charset="0"/>
              </a:rPr>
              <a:t>жожоба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528595" y="4843391"/>
            <a:ext cx="2319196" cy="4145526"/>
          </a:xfrm>
          <a:prstGeom prst="rect">
            <a:avLst/>
          </a:prstGeom>
          <a:noFill/>
          <a:ln w="28575">
            <a:solidFill>
              <a:srgbClr val="FFCC66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68052" y="5777491"/>
            <a:ext cx="2152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Основной ингредиент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: экстракт </a:t>
            </a:r>
            <a:r>
              <a:rPr lang="ru-RU" altLang="ko-KR" sz="1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мангостина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. Обладает охлаждающим и освежающим эффектом, используется для понижения жара, лечения воспаленных участков, отлично укрепляет иммунитет, богат антиоксидантами и витаминами С, Е.</a:t>
            </a:r>
            <a:endParaRPr lang="ko-KR" altLang="en-US" sz="1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79241" y="4949757"/>
            <a:ext cx="965172" cy="47896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100" b="1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Мягкость и увлажнение</a:t>
            </a:r>
            <a:endParaRPr lang="ko-KR" altLang="en-US" sz="1100" b="1" dirty="0" smtClean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68052" y="7301836"/>
            <a:ext cx="2042845" cy="16115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Текстура: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легко распределяется по коже, формирует на коже защитный слой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Аромат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: теплый  и сладкий аромат тропических фруктов.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Дополнительные ингредиенты: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экстракт персика, масло ши, масло </a:t>
            </a:r>
            <a:r>
              <a:rPr lang="ru-RU" altLang="ko-KR" sz="1000" dirty="0" err="1" smtClean="0">
                <a:latin typeface="Arial" pitchFamily="34" charset="0"/>
                <a:cs typeface="Arial" pitchFamily="34" charset="0"/>
              </a:rPr>
              <a:t>жожоба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925904" y="5777491"/>
            <a:ext cx="1842347" cy="324036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72776" y="7089317"/>
            <a:ext cx="1795475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Текстура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: кремовая, нежная, питательного типа. 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Аромат: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молочный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Дополнительные ингредиенты: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комплекс травяных экстрактов.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85184" y="5826991"/>
            <a:ext cx="1559501" cy="25717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Silky Refreshing </a:t>
            </a:r>
            <a:endParaRPr lang="ko-KR" altLang="en-US" sz="11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그림 68" descr="화면 캡처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283" y="2053030"/>
            <a:ext cx="381631" cy="1159430"/>
          </a:xfrm>
          <a:prstGeom prst="rect">
            <a:avLst/>
          </a:prstGeom>
        </p:spPr>
      </p:pic>
      <p:pic>
        <p:nvPicPr>
          <p:cNvPr id="70" name="그림 69" descr="화면 캡처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3896" y="2044600"/>
            <a:ext cx="447756" cy="12647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6672" y="1979712"/>
            <a:ext cx="1363853" cy="294302"/>
          </a:xfrm>
          <a:prstGeom prst="rect">
            <a:avLst/>
          </a:prstGeom>
          <a:noFill/>
          <a:ln>
            <a:solidFill>
              <a:srgbClr val="FF9999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FF9999"/>
                </a:solidFill>
                <a:latin typeface="Arial" pitchFamily="34" charset="0"/>
                <a:cs typeface="Arial" pitchFamily="34" charset="0"/>
              </a:rPr>
              <a:t>Love Hawaii</a:t>
            </a:r>
            <a:endParaRPr lang="ko-KR" altLang="en-US" sz="1200" b="1" dirty="0" smtClean="0">
              <a:solidFill>
                <a:srgbClr val="FF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6952" y="1979712"/>
            <a:ext cx="1363853" cy="294302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Sweet Thai</a:t>
            </a:r>
            <a:endParaRPr lang="ko-KR" altLang="en-US" sz="1200" b="1" dirty="0" smtClean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36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6" y="755576"/>
            <a:ext cx="2592288" cy="360040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Love Hawaii</a:t>
            </a:r>
            <a:endParaRPr lang="ko-KR" alt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1000296"/>
              </p:ext>
            </p:extLst>
          </p:nvPr>
        </p:nvGraphicFramePr>
        <p:xfrm>
          <a:off x="332656" y="1259632"/>
          <a:ext cx="6336703" cy="4351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720080"/>
                <a:gridCol w="864096"/>
                <a:gridCol w="3744415"/>
              </a:tblGrid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Общие свойства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>
                    <a:solidFill>
                      <a:srgbClr val="FFCCCC">
                        <a:alpha val="65098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1000" dirty="0" smtClean="0">
                          <a:latin typeface="Ebrima" pitchFamily="2" charset="0"/>
                          <a:cs typeface="Ebrima" pitchFamily="2" charset="0"/>
                        </a:rPr>
                        <a:t>Ваша кожа приобретает невероятно чарующий, сладкий аромат экзотических цветов </a:t>
                      </a:r>
                      <a:r>
                        <a:rPr lang="ru-RU" altLang="ko-KR" sz="1000" dirty="0" err="1" smtClean="0">
                          <a:latin typeface="Ebrima" pitchFamily="2" charset="0"/>
                          <a:cs typeface="Ebrima" pitchFamily="2" charset="0"/>
                        </a:rPr>
                        <a:t>плюмерии</a:t>
                      </a:r>
                      <a:r>
                        <a:rPr lang="ru-RU" altLang="ko-KR" sz="1000" dirty="0" smtClean="0">
                          <a:latin typeface="Ebrima" pitchFamily="2" charset="0"/>
                          <a:cs typeface="Ebrima" pitchFamily="2" charset="0"/>
                        </a:rPr>
                        <a:t> и гибискуса. 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1000" baseline="0" dirty="0" smtClean="0">
                          <a:latin typeface="Ebrima" pitchFamily="2" charset="0"/>
                          <a:cs typeface="Ebrima" pitchFamily="2" charset="0"/>
                        </a:rPr>
                        <a:t>Не оставляет липких следов</a:t>
                      </a:r>
                      <a:r>
                        <a:rPr lang="en-US" altLang="ko-KR" sz="1000" baseline="0" dirty="0" smtClean="0">
                          <a:latin typeface="Ebrima" pitchFamily="2" charset="0"/>
                          <a:cs typeface="Ebrima" pitchFamily="2" charset="0"/>
                        </a:rPr>
                        <a:t>. </a:t>
                      </a:r>
                      <a:r>
                        <a:rPr lang="ru-RU" altLang="ko-KR" sz="1000" baseline="0" dirty="0" smtClean="0">
                          <a:latin typeface="Ebrima" pitchFamily="2" charset="0"/>
                          <a:cs typeface="Ebrima" pitchFamily="2" charset="0"/>
                        </a:rPr>
                        <a:t>Подходит как для нормальной, так и для жирной кожи.</a:t>
                      </a:r>
                      <a:endParaRPr lang="en-US" altLang="ko-KR" sz="1000" baseline="0" dirty="0" smtClean="0">
                        <a:latin typeface="Ebrima" pitchFamily="2" charset="0"/>
                        <a:cs typeface="Ebrima" pitchFamily="2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1000" baseline="0" dirty="0" smtClean="0">
                          <a:latin typeface="Ebrima" pitchFamily="2" charset="0"/>
                          <a:cs typeface="Ebrima" pitchFamily="2" charset="0"/>
                        </a:rPr>
                        <a:t>Благодаря маслам ши и </a:t>
                      </a:r>
                      <a:r>
                        <a:rPr lang="ru-RU" altLang="ko-KR" sz="1000" baseline="0" dirty="0" err="1" smtClean="0">
                          <a:latin typeface="Ebrima" pitchFamily="2" charset="0"/>
                          <a:cs typeface="Ebrima" pitchFamily="2" charset="0"/>
                        </a:rPr>
                        <a:t>жожоба</a:t>
                      </a:r>
                      <a:r>
                        <a:rPr lang="ru-RU" altLang="ko-KR" sz="1000" baseline="0" dirty="0" smtClean="0">
                          <a:latin typeface="Ebrima" pitchFamily="2" charset="0"/>
                          <a:cs typeface="Ebrima" pitchFamily="2" charset="0"/>
                        </a:rPr>
                        <a:t> превосходно увлажняет все тело.</a:t>
                      </a: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>
                    <a:solidFill>
                      <a:srgbClr val="FFCCCC">
                        <a:alpha val="6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85044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Гель для душа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en-US" altLang="ko-KR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85044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Лосьон для</a:t>
                      </a:r>
                      <a:r>
                        <a:rPr lang="ru-RU" altLang="ko-KR" sz="1000" b="1" baseline="0" dirty="0" smtClean="0">
                          <a:latin typeface="Ebrima" pitchFamily="2" charset="0"/>
                          <a:cs typeface="Ebrima" pitchFamily="2" charset="0"/>
                        </a:rPr>
                        <a:t> тела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en-US" altLang="ko-KR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103541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err="1" smtClean="0">
                          <a:latin typeface="Ebrima" pitchFamily="2" charset="0"/>
                          <a:cs typeface="Ebrima" pitchFamily="2" charset="0"/>
                        </a:rPr>
                        <a:t>Скраб</a:t>
                      </a:r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 для тела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Ebrima" pitchFamily="2" charset="0"/>
                          <a:cs typeface="Ebrima" pitchFamily="2" charset="0"/>
                        </a:rPr>
                        <a:t>200ml</a:t>
                      </a:r>
                      <a:endParaRPr lang="en-US" altLang="ko-KR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err="1" smtClean="0">
                          <a:latin typeface="Ebrima" pitchFamily="2" charset="0"/>
                          <a:cs typeface="Ebrima" pitchFamily="2" charset="0"/>
                        </a:rPr>
                        <a:t>Мист</a:t>
                      </a:r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 для тела</a:t>
                      </a:r>
                      <a:r>
                        <a:rPr lang="en-US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 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Ebrima" pitchFamily="2" charset="0"/>
                          <a:cs typeface="Ebrima" pitchFamily="2" charset="0"/>
                        </a:rPr>
                        <a:t>70ml</a:t>
                      </a:r>
                      <a:endParaRPr lang="en-US" altLang="ko-KR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881" y="2065384"/>
            <a:ext cx="351146" cy="850432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409" y="2857707"/>
            <a:ext cx="371810" cy="922205"/>
          </a:xfrm>
          <a:prstGeom prst="rect">
            <a:avLst/>
          </a:prstGeom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8291" y="3793750"/>
            <a:ext cx="375438" cy="850257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216" y="4697722"/>
            <a:ext cx="283629" cy="86169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4" r="20743"/>
          <a:stretch/>
        </p:blipFill>
        <p:spPr bwMode="auto">
          <a:xfrm>
            <a:off x="2979422" y="2137392"/>
            <a:ext cx="631415" cy="7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032" y="2263290"/>
            <a:ext cx="295232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Отлично очищает кожу, легко смывается, оставляя на коже притягательный цветочный аромат.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50" t="10948" r="17101" b="9263"/>
          <a:stretch/>
        </p:blipFill>
        <p:spPr bwMode="auto">
          <a:xfrm>
            <a:off x="2979423" y="2987824"/>
            <a:ext cx="63997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45024" y="2915816"/>
            <a:ext cx="295232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Изумительный лосьон романтичного розового цвета не оставляет на теле липких следов, делая ее гладкой и увлажненной.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4287" y="4804624"/>
            <a:ext cx="2952328" cy="42504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Благодаря водянистой основе превосходно увлажняет кожу, контролируя уровень влаги.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67" r="27091"/>
          <a:stretch/>
        </p:blipFill>
        <p:spPr bwMode="auto">
          <a:xfrm>
            <a:off x="3024279" y="3832237"/>
            <a:ext cx="620745" cy="9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45024" y="3851920"/>
            <a:ext cx="2952328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Косточки абрикоса и винограда превосходно удаляют с поверхности кожи ороговевшие клетки, придавая ей гладкость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 Масло ши и </a:t>
            </a:r>
            <a:r>
              <a:rPr lang="ru-RU" altLang="ko-KR" sz="1000" b="1" dirty="0" err="1" smtClean="0">
                <a:latin typeface="Arial" pitchFamily="34" charset="0"/>
                <a:cs typeface="Arial" pitchFamily="34" charset="0"/>
              </a:rPr>
              <a:t>жожоба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 уменьшают сухость.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656" y="5652120"/>
            <a:ext cx="2592288" cy="34308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Sweet Thai</a:t>
            </a:r>
            <a:endParaRPr lang="ko-KR" alt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487407"/>
              </p:ext>
            </p:extLst>
          </p:nvPr>
        </p:nvGraphicFramePr>
        <p:xfrm>
          <a:off x="332657" y="6027918"/>
          <a:ext cx="6357604" cy="3047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437"/>
                <a:gridCol w="722455"/>
                <a:gridCol w="866946"/>
                <a:gridCol w="3756766"/>
              </a:tblGrid>
              <a:tr h="528776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Общие свойства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>
                    <a:solidFill>
                      <a:srgbClr val="FFFFCC">
                        <a:alpha val="6470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1000" dirty="0" err="1" smtClean="0">
                          <a:latin typeface="Ebrima" pitchFamily="2" charset="0"/>
                          <a:cs typeface="Ebrima" pitchFamily="2" charset="0"/>
                        </a:rPr>
                        <a:t>Мангостин</a:t>
                      </a:r>
                      <a:r>
                        <a:rPr lang="ru-RU" altLang="ko-KR" sz="1000" dirty="0" smtClean="0">
                          <a:latin typeface="Ebrima" pitchFamily="2" charset="0"/>
                          <a:cs typeface="Ebrima" pitchFamily="2" charset="0"/>
                        </a:rPr>
                        <a:t> и манго оставляют на коже превосходный фруктовый аромат сладости</a:t>
                      </a:r>
                      <a:endParaRPr lang="en-US" altLang="ko-KR" sz="1000" baseline="0" dirty="0" smtClean="0">
                        <a:latin typeface="Ebrima" pitchFamily="2" charset="0"/>
                        <a:cs typeface="Ebrima" pitchFamily="2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1000" baseline="0" dirty="0" smtClean="0">
                          <a:latin typeface="Ebrima" pitchFamily="2" charset="0"/>
                          <a:cs typeface="Ebrima" pitchFamily="2" charset="0"/>
                        </a:rPr>
                        <a:t>Мягкая формула средств подходит для всех типов кожи.</a:t>
                      </a:r>
                      <a:r>
                        <a:rPr lang="en-US" altLang="ko-KR" sz="1000" baseline="0" dirty="0" smtClean="0">
                          <a:latin typeface="Ebrima" pitchFamily="2" charset="0"/>
                          <a:cs typeface="Ebrima" pitchFamily="2" charset="0"/>
                        </a:rPr>
                        <a:t> </a:t>
                      </a: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>
                    <a:solidFill>
                      <a:srgbClr val="FFFFCC">
                        <a:alpha val="6470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82361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Гель для душа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en-US" altLang="ko-KR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84980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Лосьон для</a:t>
                      </a:r>
                      <a:r>
                        <a:rPr lang="ru-RU" altLang="ko-KR" sz="1000" b="1" baseline="0" dirty="0" smtClean="0">
                          <a:latin typeface="Ebrima" pitchFamily="2" charset="0"/>
                          <a:cs typeface="Ebrima" pitchFamily="2" charset="0"/>
                        </a:rPr>
                        <a:t> тела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Ebrima" pitchFamily="2" charset="0"/>
                          <a:cs typeface="Ebrima" pitchFamily="2" charset="0"/>
                        </a:rPr>
                        <a:t>300ml</a:t>
                      </a:r>
                      <a:endParaRPr lang="en-US" altLang="ko-KR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  <a:tr h="84482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err="1" smtClean="0">
                          <a:latin typeface="Ebrima" pitchFamily="2" charset="0"/>
                          <a:cs typeface="Ebrima" pitchFamily="2" charset="0"/>
                        </a:rPr>
                        <a:t>Скраб</a:t>
                      </a:r>
                      <a:r>
                        <a:rPr lang="ru-RU" altLang="ko-KR" sz="1000" b="1" dirty="0" smtClean="0">
                          <a:latin typeface="Ebrima" pitchFamily="2" charset="0"/>
                          <a:cs typeface="Ebrima" pitchFamily="2" charset="0"/>
                        </a:rPr>
                        <a:t> для тела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mtClean="0">
                          <a:latin typeface="Ebrima" pitchFamily="2" charset="0"/>
                          <a:cs typeface="Ebrima" pitchFamily="2" charset="0"/>
                        </a:rPr>
                        <a:t>200ml</a:t>
                      </a:r>
                      <a:endParaRPr lang="en-US" altLang="ko-KR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pic>
        <p:nvPicPr>
          <p:cNvPr id="19" name="그림 18" descr="화면 캡처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444" y="6588224"/>
            <a:ext cx="309273" cy="762223"/>
          </a:xfrm>
          <a:prstGeom prst="rect">
            <a:avLst/>
          </a:prstGeom>
        </p:spPr>
      </p:pic>
      <p:pic>
        <p:nvPicPr>
          <p:cNvPr id="20" name="그림 19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450" y="7380312"/>
            <a:ext cx="337005" cy="834616"/>
          </a:xfrm>
          <a:prstGeom prst="rect">
            <a:avLst/>
          </a:prstGeom>
        </p:spPr>
      </p:pic>
      <p:pic>
        <p:nvPicPr>
          <p:cNvPr id="21" name="그림 20" descr="화면 캡처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606" y="8319592"/>
            <a:ext cx="253811" cy="716904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58" r="22533" b="13036"/>
          <a:stretch/>
        </p:blipFill>
        <p:spPr bwMode="auto">
          <a:xfrm>
            <a:off x="2979422" y="6626367"/>
            <a:ext cx="524957" cy="6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573016" y="6701928"/>
            <a:ext cx="3058523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Превосходно очищает кожу, создавая густую пышную пену, после чего она становится необыкновенно мягкой. Насыщает все тело неповторимым </a:t>
            </a:r>
            <a:r>
              <a:rPr lang="ru-RU" altLang="ko-KR" sz="1000" b="1" smtClean="0">
                <a:latin typeface="Arial" pitchFamily="34" charset="0"/>
                <a:cs typeface="Arial" pitchFamily="34" charset="0"/>
              </a:rPr>
              <a:t>ароматом.</a:t>
            </a:r>
            <a:r>
              <a:rPr lang="en-US" altLang="ko-KR" sz="100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27" t="14085" r="26767" b="27228"/>
          <a:stretch/>
        </p:blipFill>
        <p:spPr bwMode="auto">
          <a:xfrm>
            <a:off x="2979422" y="7532267"/>
            <a:ext cx="558534" cy="55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591926" y="7494016"/>
            <a:ext cx="3058523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Мгновенно увлажняет всё тело, не оставляя липких следов и придавая превосходный аромат.</a:t>
            </a:r>
            <a:endParaRPr lang="en-US" altLang="ko-KR" sz="1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45"/>
          <a:stretch/>
        </p:blipFill>
        <p:spPr bwMode="auto">
          <a:xfrm>
            <a:off x="6215540" y="4716016"/>
            <a:ext cx="381812" cy="8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45"/>
          <a:stretch/>
        </p:blipFill>
        <p:spPr bwMode="auto">
          <a:xfrm>
            <a:off x="6237312" y="8172400"/>
            <a:ext cx="381812" cy="8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96952" y="8431914"/>
            <a:ext cx="295232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b="1"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altLang="ko-KR" sz="1000" b="1" smtClean="0">
                <a:latin typeface="Arial" pitchFamily="34" charset="0"/>
                <a:cs typeface="Arial" pitchFamily="34" charset="0"/>
              </a:rPr>
              <a:t>водянистой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основе превосходно увлажняет кожу, контролируя уровень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влаги.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 &amp; Soul 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03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lnSpc>
            <a:spcPct val="150000"/>
          </a:lnSpc>
          <a:defRPr sz="1000" dirty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36000" tIns="36000" rIns="36000" bIns="36000" rtlCol="0">
        <a:spAutoFit/>
      </a:bodyPr>
      <a:lstStyle>
        <a:defPPr>
          <a:lnSpc>
            <a:spcPct val="120000"/>
          </a:lnSpc>
          <a:defRPr sz="1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509</Words>
  <Application>Microsoft Office PowerPoint</Application>
  <PresentationFormat>Экран (4:3)</PresentationFormat>
  <Paragraphs>86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Office 테마</vt:lpstr>
      <vt:lpstr>1_Office 테마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user</cp:lastModifiedBy>
  <cp:revision>100</cp:revision>
  <dcterms:created xsi:type="dcterms:W3CDTF">2014-04-04T22:40:41Z</dcterms:created>
  <dcterms:modified xsi:type="dcterms:W3CDTF">2014-12-26T00:13:27Z</dcterms:modified>
</cp:coreProperties>
</file>